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5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7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3757C95-CAB5-4C62-B196-610BE912716A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10694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C48AF30-821A-44A1-9AFD-90C6A1A664AE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106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69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6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Concluding The Interview</a:t>
            </a:r>
          </a:p>
        </p:txBody>
      </p:sp>
      <p:sp>
        <p:nvSpPr>
          <p:cNvPr id="1105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401733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0.9|1"/>
</p:tagLst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14</TotalTime>
  <Words>11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NJ Template 06</vt:lpstr>
      <vt:lpstr>Concluding The Interview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6</cp:revision>
  <dcterms:created xsi:type="dcterms:W3CDTF">2017-12-08T09:50:38Z</dcterms:created>
  <dcterms:modified xsi:type="dcterms:W3CDTF">2017-12-08T12:05:07Z</dcterms:modified>
</cp:coreProperties>
</file>